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Semi Bold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  <p:embeddedFont>
      <p:font typeface="Instrument Sans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Amazon Clone Using HTML, CSS, and JavaScript</a:t>
            </a:r>
            <a:endParaRPr lang="en-US" sz="6150" dirty="0"/>
          </a:p>
        </p:txBody>
      </p:sp>
      <p:sp>
        <p:nvSpPr>
          <p:cNvPr id="6" name="Text 2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outlines the process of creating a functional Amazon clone using fundamental web technologies. The project will encompass front-end development, including HTML structure, CSS styling, and JavaScript functionality.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6431637"/>
            <a:ext cx="347663" cy="3476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70040" y="6407110"/>
            <a:ext cx="210716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B5F71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Arun Solanki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Authentication and Account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Login/Registration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Allow users to create accounts or log in to existing accounts.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29768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Account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users to manage their personal information, order history, and saved addresses.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Security Measures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robust security measures to protect user data and prevent unauthorized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Introduction to E-commerce Platforms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9499" y="3386138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Online Marketplace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E-commerce platforms facilitate buying and selling of goods and services online.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244" y="3386138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They provide a user-friendly interface for customers to browse, select, and purchase items.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6757" y="5810131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3419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Transaction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E-commerce platforms handle payment processing, order fulfillment, and customer support.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6473"/>
            <a:ext cx="6403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 of Amazon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Listings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Extensive product catalog with detailed descriptions and images.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Search and filtering options to easily find desired items.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Reviews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User-generated reviews and ratings to inform purchase decisions.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Shopping Cart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11337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Virtual cart to store selected items and manage quantities.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checkout process with various payment options.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368" y="735568"/>
            <a:ext cx="7744063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Setting up the Development Environment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74857" y="2285167"/>
            <a:ext cx="22860" cy="5208865"/>
          </a:xfrm>
          <a:prstGeom prst="roundRect">
            <a:avLst>
              <a:gd name="adj" fmla="val 367442"/>
            </a:avLst>
          </a:prstGeom>
          <a:solidFill>
            <a:srgbClr val="C8C9CF"/>
          </a:solidFill>
          <a:ln/>
        </p:spPr>
      </p:sp>
      <p:sp>
        <p:nvSpPr>
          <p:cNvPr id="5" name="Shape 2"/>
          <p:cNvSpPr/>
          <p:nvPr/>
        </p:nvSpPr>
        <p:spPr>
          <a:xfrm>
            <a:off x="6688395" y="2723555"/>
            <a:ext cx="699968" cy="22860"/>
          </a:xfrm>
          <a:prstGeom prst="roundRect">
            <a:avLst>
              <a:gd name="adj" fmla="val 367442"/>
            </a:avLst>
          </a:prstGeom>
          <a:solidFill>
            <a:srgbClr val="C8C9CF"/>
          </a:solidFill>
          <a:ln/>
        </p:spPr>
      </p:sp>
      <p:sp>
        <p:nvSpPr>
          <p:cNvPr id="6" name="Shape 3"/>
          <p:cNvSpPr/>
          <p:nvPr/>
        </p:nvSpPr>
        <p:spPr>
          <a:xfrm>
            <a:off x="6261318" y="2510076"/>
            <a:ext cx="449937" cy="449937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28244" y="2584966"/>
            <a:ext cx="11608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86186" y="2485073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Install Text Editor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86186" y="2917507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Choose a code editor like VS Code or Sublime Text for writing code.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8395" y="4075748"/>
            <a:ext cx="699968" cy="22860"/>
          </a:xfrm>
          <a:prstGeom prst="roundRect">
            <a:avLst>
              <a:gd name="adj" fmla="val 367442"/>
            </a:avLst>
          </a:prstGeom>
          <a:solidFill>
            <a:srgbClr val="C8C9CF"/>
          </a:solidFill>
          <a:ln/>
        </p:spPr>
      </p:sp>
      <p:sp>
        <p:nvSpPr>
          <p:cNvPr id="11" name="Shape 8"/>
          <p:cNvSpPr/>
          <p:nvPr/>
        </p:nvSpPr>
        <p:spPr>
          <a:xfrm>
            <a:off x="6261318" y="3862268"/>
            <a:ext cx="449937" cy="449937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02645" y="3937159"/>
            <a:ext cx="16716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86186" y="3837265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Set Up Project Folder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86186" y="4269700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 new project folder to store HTML, CSS, and JavaScript files.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8395" y="5427940"/>
            <a:ext cx="699968" cy="22860"/>
          </a:xfrm>
          <a:prstGeom prst="roundRect">
            <a:avLst>
              <a:gd name="adj" fmla="val 367442"/>
            </a:avLst>
          </a:prstGeom>
          <a:solidFill>
            <a:srgbClr val="C8C9C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1318" y="5214461"/>
            <a:ext cx="449937" cy="449937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99431" y="5289352"/>
            <a:ext cx="17371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86186" y="5189458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Open in Editor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86186" y="5621893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 the project folder in the chosen code editor.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88395" y="6780133"/>
            <a:ext cx="699968" cy="22860"/>
          </a:xfrm>
          <a:prstGeom prst="roundRect">
            <a:avLst>
              <a:gd name="adj" fmla="val 367442"/>
            </a:avLst>
          </a:prstGeom>
          <a:solidFill>
            <a:srgbClr val="C8C9CF"/>
          </a:solidFill>
          <a:ln/>
        </p:spPr>
      </p:sp>
      <p:sp>
        <p:nvSpPr>
          <p:cNvPr id="21" name="Shape 18"/>
          <p:cNvSpPr/>
          <p:nvPr/>
        </p:nvSpPr>
        <p:spPr>
          <a:xfrm>
            <a:off x="6261318" y="6566654"/>
            <a:ext cx="449937" cy="449937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93954" y="6641544"/>
            <a:ext cx="18454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86186" y="6541651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Create Basic Files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86186" y="6974086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index.html, style.css, and script.js files for initial development.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Creating the HTML Structure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Header Section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Include the logo, navigation menu, search bar, and user account options.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Main Content Area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 product listings, category browsing, and promotional banners.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Footer Section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Contain copyright information, links to policies, and contact details.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Styling with CSS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Typography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 font styles, sizes, and colors for text elements.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Layout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CSS grid or flexbox to arrange elements on the page.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background images, colors, and borders to create a visually appealing design.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Implementing JavaScript Functionality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098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486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Functionality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426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Search Functionality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94263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search bar functionality to filter products.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8121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Product Display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95585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 product data dynamically from a data source.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82537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969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Shopping Cart Management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9690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 and remove items from the shopping cart.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Listings and Categories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Grid Layout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 CSS grid to arrange products in a visually appealing grid.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 Filtering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filters to narrow down products by category.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Sorting Options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Allow users to sort products by price, popularity, or relevance.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Details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618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 product name, description, price, and reviews.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8857"/>
            <a:ext cx="9987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Shopping Cart and Checkout Process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1264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to Cart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1917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a button to add selected items to the shopping cart.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1264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1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Cart Summary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12036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 a summary of items in the cart, including quantities and prices.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1264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1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Checkout Process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1917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Guide users through the checkout process, including shipping details and payment.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2024-12-02T06:05:31Z</dcterms:created>
  <dcterms:modified xsi:type="dcterms:W3CDTF">2024-12-02T06:05:31Z</dcterms:modified>
</cp:coreProperties>
</file>